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4630400" cy="8229600"/>
  <p:notesSz cx="8229600" cy="14630400"/>
  <p:embeddedFontLst>
    <p:embeddedFont>
      <p:font typeface="Libre Baskerville" panose="02000000000000000000" pitchFamily="2" charset="0"/>
      <p:regular r:id="rId15"/>
    </p:embeddedFont>
    <p:embeddedFont>
      <p:font typeface="Open Sans" panose="020B0606030504020204" pitchFamily="34" charset="0"/>
      <p:regular r:id="rId16"/>
    </p:embeddedFont>
  </p:embeddedFontLst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3" d="100"/>
          <a:sy n="53" d="100"/>
        </p:scale>
        <p:origin x="4362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0807ED-2756-E921-ED62-894D021836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988C2-28E4-476E-AD7F-44279C38C1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BE557-06C8-40FD-99F9-5A9CFAF8A2FF}" type="datetimeFigureOut">
              <a:rPr lang="vi-VN" smtClean="0"/>
              <a:t>14/11/2024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4E558-17AF-5F81-EF3D-04D8FB6AC0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CE0701-E3BD-2B82-A5E2-80F3D82BBEE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C00DC-DFF2-4064-9FFD-9DF43340192E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3111772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3738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600908"/>
            <a:ext cx="4919305" cy="70276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0354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김영삼 정부의 금융실명제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793790" y="49001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김영삼 정부는 1993년 8월 12일 금융실명제를 시행했습니다. 이 제도는 금융 거래의 투명성을 높이고 부정 자금을 차단하는 목표를 가지고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시행일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Shape 3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7" name="Text 4"/>
          <p:cNvSpPr/>
          <p:nvPr/>
        </p:nvSpPr>
        <p:spPr>
          <a:xfrm>
            <a:off x="6544389" y="261068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1993년 8월 12일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8678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김영삼 정부는 금융실명제를 시행했습니다.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1" name="Shape 8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2" name="Text 9"/>
          <p:cNvSpPr/>
          <p:nvPr/>
        </p:nvSpPr>
        <p:spPr>
          <a:xfrm>
            <a:off x="65155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1993년 이전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867888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거래는 비밀성이 높았고 부정 자금 유통이 쉬웠습니다.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5833110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D0CED9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6" name="Shape 13"/>
          <p:cNvSpPr/>
          <p:nvPr/>
        </p:nvSpPr>
        <p:spPr>
          <a:xfrm>
            <a:off x="6365200" y="559319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7" name="Text 14"/>
          <p:cNvSpPr/>
          <p:nvPr/>
        </p:nvSpPr>
        <p:spPr>
          <a:xfrm>
            <a:off x="6515576" y="567821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867888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1993년 이후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867888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거래의 투명성이 높아지고 부정 자금 차단이 강화되었습니다.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목표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금융 거래의 투명성 제고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가명, 차명 계좌 사용을 금지하고 실제 소유자를 명확히 하여 금융 거래의 투명성을 높였습니다.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부정 자금 차단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불법 자금 유통을 방지하고 세금 탈루를 막아 경제 질서를 확립하는 데 기여했습니다.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60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실명 거래 의무화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5" name="Text 2"/>
          <p:cNvSpPr/>
          <p:nvPr/>
        </p:nvSpPr>
        <p:spPr>
          <a:xfrm>
            <a:off x="6459379" y="3885128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80011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가명, 차명 계좌 사용 금지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64486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 시 모든 계좌는 실제 소유자 명의로 개설되어야 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8001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9" name="Text 6"/>
          <p:cNvSpPr/>
          <p:nvPr/>
        </p:nvSpPr>
        <p:spPr>
          <a:xfrm>
            <a:off x="10322243" y="3885128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실명 확인 강화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29053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금융기관은 계좌 개설 시 신분증을 확인하여 실명 거래를 보장합니다.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72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실명 등록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656171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vi-VN"/>
          </a:p>
        </p:txBody>
      </p:sp>
      <p:sp>
        <p:nvSpPr>
          <p:cNvPr id="5" name="Shape 2"/>
          <p:cNvSpPr/>
          <p:nvPr/>
        </p:nvSpPr>
        <p:spPr>
          <a:xfrm>
            <a:off x="6287810" y="366379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3"/>
          <p:cNvSpPr/>
          <p:nvPr/>
        </p:nvSpPr>
        <p:spPr>
          <a:xfrm>
            <a:off x="6515457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기관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80750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계좌 정보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80750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자산 정보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4314111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0" name="Text 7"/>
          <p:cNvSpPr/>
          <p:nvPr/>
        </p:nvSpPr>
        <p:spPr>
          <a:xfrm>
            <a:off x="6515457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은행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45781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예금, 대출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45781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주식, 부동산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96443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4" name="Text 11"/>
          <p:cNvSpPr/>
          <p:nvPr/>
        </p:nvSpPr>
        <p:spPr>
          <a:xfrm>
            <a:off x="6515457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증권사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510813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주식 계좌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510813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주식 투자 내역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3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부정 자금 차단</a:t>
            </a:r>
            <a:endParaRPr lang="en-US" sz="3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41148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불법 자금 유통 방지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돈세탁, 마약 거래 등 불법 자금의 유통을 차단합니다.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919782"/>
            <a:ext cx="882134" cy="14114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5096113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세금 탈루 방지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764149" y="5477589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탈세 목적으로 사용되는 비자금 유통을 차단하여 조세 정의를 실현합니다.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6331268"/>
            <a:ext cx="882134" cy="14114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6507599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범죄 수사 지원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764149" y="6889075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 정보를 통해 범죄 수사에 필요한 정보를 제공합니다.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600908"/>
            <a:ext cx="4919305" cy="70276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금융 거래의 실명화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6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투명성 강화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 과정을 투명하게 만들어 불신을 해소하고 금융 시장의 신뢰성을 높입니다.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9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불법 자금 유통 차단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가명, 차명 계좌를 이용한 불법 자금 유통을 차단하여 경제 질서를 확립합니다.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  <p:txBody>
          <a:bodyPr/>
          <a:lstStyle/>
          <a:p>
            <a:endParaRPr lang="vi-VN"/>
          </a:p>
        </p:txBody>
      </p:sp>
      <p:sp>
        <p:nvSpPr>
          <p:cNvPr id="12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금융 시스템 안정화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시스템의 안정성을 높이고 금융 사기 및 범죄 발생을 예방합니다.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0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경제적 파급 효과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경제 성장 촉진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00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금융 거래의 투명성을 높여 투자를 유치하고 경제 성장을 촉진합니다.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00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세수 증대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세금 탈루를 방지하여 세수입을 증대시키고 국가 재정을 확보합니다.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투자 유치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외국인 투자 유치를 증대시키고 국제적 신뢰도를 향상시킵니다.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25791CD37D9B544858DD90A2A577CC3" ma:contentTypeVersion="3" ma:contentTypeDescription="새 문서를 만듭니다." ma:contentTypeScope="" ma:versionID="1cc0a1eea7bb195ec43657701d0637e7">
  <xsd:schema xmlns:xsd="http://www.w3.org/2001/XMLSchema" xmlns:xs="http://www.w3.org/2001/XMLSchema" xmlns:p="http://schemas.microsoft.com/office/2006/metadata/properties" xmlns:ns3="0807c0f0-ac79-42e0-8f0b-b080aace5561" targetNamespace="http://schemas.microsoft.com/office/2006/metadata/properties" ma:root="true" ma:fieldsID="21aa5c452cbc426bbd66c6509c08476b" ns3:_="">
    <xsd:import namespace="0807c0f0-ac79-42e0-8f0b-b080aace556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07c0f0-ac79-42e0-8f0b-b080aace55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A931496-B58C-4B6D-A987-B9ACA646BE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807c0f0-ac79-42e0-8f0b-b080aace556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7B4204A-D980-42F5-8AD6-CB47900AA2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B887B0-B438-4B15-83F6-A10EB21604FF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0807c0f0-ac79-42e0-8f0b-b080aace5561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294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Open Sans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레광롱</cp:lastModifiedBy>
  <cp:revision>3</cp:revision>
  <dcterms:created xsi:type="dcterms:W3CDTF">2024-11-14T12:17:37Z</dcterms:created>
  <dcterms:modified xsi:type="dcterms:W3CDTF">2024-11-14T13:48:48Z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0x010100625791CD37D9B544858DD90A2A577CC3</vt:lpwstr>
  </property>
</Properties>
</file>